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7" r:id="rId2"/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A33"/>
    <a:srgbClr val="262633"/>
    <a:srgbClr val="001135"/>
    <a:srgbClr val="000F2C"/>
    <a:srgbClr val="05039F"/>
    <a:srgbClr val="29477B"/>
    <a:srgbClr val="00133A"/>
    <a:srgbClr val="C398FF"/>
    <a:srgbClr val="FF6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74"/>
    <p:restoredTop sz="86427"/>
  </p:normalViewPr>
  <p:slideViewPr>
    <p:cSldViewPr snapToGrid="0" snapToObjects="1">
      <p:cViewPr varScale="1">
        <p:scale>
          <a:sx n="128" d="100"/>
          <a:sy n="128" d="100"/>
        </p:scale>
        <p:origin x="7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8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7625-2BD2-9249-B9A9-F45C7AD18122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view of a street&#10;&#10;Description automatically generated">
            <a:extLst>
              <a:ext uri="{FF2B5EF4-FFF2-40B4-BE49-F238E27FC236}">
                <a16:creationId xmlns:a16="http://schemas.microsoft.com/office/drawing/2014/main" id="{39388B35-4173-7243-8DDD-8A240788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62064" y="1"/>
            <a:ext cx="1660017" cy="346824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6000" y="2"/>
            <a:ext cx="1860388" cy="3028346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0"/>
            <a:ext cx="6241564" cy="4296335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6" y="626994"/>
            <a:ext cx="793081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Power Point </a:t>
            </a:r>
          </a:p>
          <a:p>
            <a:r>
              <a:rPr lang="en-US" sz="48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8455-81F2-7644-82CB-829169D3C645}"/>
              </a:ext>
            </a:extLst>
          </p:cNvPr>
          <p:cNvSpPr txBox="1"/>
          <p:nvPr/>
        </p:nvSpPr>
        <p:spPr>
          <a:xfrm>
            <a:off x="1346099" y="2642258"/>
            <a:ext cx="506264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536430"/>
            <a:ext cx="295155" cy="17507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2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9609" y="-1080579"/>
            <a:ext cx="1992782" cy="32340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2130593" y="2033167"/>
            <a:ext cx="793081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Alternate Power Point </a:t>
            </a:r>
          </a:p>
          <a:p>
            <a:pPr algn="ctr"/>
            <a:r>
              <a:rPr lang="en-US" sz="48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8455-81F2-7644-82CB-829169D3C645}"/>
              </a:ext>
            </a:extLst>
          </p:cNvPr>
          <p:cNvSpPr txBox="1"/>
          <p:nvPr/>
        </p:nvSpPr>
        <p:spPr>
          <a:xfrm>
            <a:off x="3564676" y="3775318"/>
            <a:ext cx="506264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 rot="5400000">
            <a:off x="5948423" y="-903025"/>
            <a:ext cx="295155" cy="17507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C47EE-887C-23B5-3F03-3C2FBEB82B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67441" y="2113585"/>
            <a:ext cx="7060554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factorial non deposit quid pro quo hic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escorol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Olypian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quarrels et gorilla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congolium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 ad nauseum. Souvlaki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carborundum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pluribus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Defacto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lingo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igpay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atinlay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Marquee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incongruous feline nolo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contendre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Gratuitous octopus niacin, sodium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3D4D9-2B03-FD27-AE08-3F06D5C3DE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47270" y="2110823"/>
            <a:ext cx="7060554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List Item #1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A33B5-392D-2DB4-4152-BFA91DEC21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5" y="-265066"/>
            <a:ext cx="1831418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11847207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12167346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707954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7230744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6551696" y="374417"/>
            <a:ext cx="295155" cy="129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7343389" y="2287519"/>
            <a:ext cx="4289612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C0B36459-ECA0-6A4C-BB27-B063DB74E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52" y="-559780"/>
            <a:ext cx="5404792" cy="81035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3FB3FD-DC43-6EEB-8D22-9651F812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road&#10;&#10;Description automatically generated">
            <a:extLst>
              <a:ext uri="{FF2B5EF4-FFF2-40B4-BE49-F238E27FC236}">
                <a16:creationId xmlns:a16="http://schemas.microsoft.com/office/drawing/2014/main" id="{5C2CBD94-3404-1548-B129-26A7C636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62064" y="1"/>
            <a:ext cx="1660017" cy="346824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6000" y="2"/>
            <a:ext cx="1860388" cy="3028346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0"/>
            <a:ext cx="6241564" cy="4296335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6" y="626994"/>
            <a:ext cx="793081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Power Point </a:t>
            </a:r>
          </a:p>
          <a:p>
            <a:r>
              <a:rPr lang="en-US" sz="48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8455-81F2-7644-82CB-829169D3C645}"/>
              </a:ext>
            </a:extLst>
          </p:cNvPr>
          <p:cNvSpPr txBox="1"/>
          <p:nvPr/>
        </p:nvSpPr>
        <p:spPr>
          <a:xfrm>
            <a:off x="1346099" y="2642258"/>
            <a:ext cx="506264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536430"/>
            <a:ext cx="295155" cy="17507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F019B-1528-DD44-ADF0-FBEFFC369B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21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road&#10;&#10;Description automatically generated">
            <a:extLst>
              <a:ext uri="{FF2B5EF4-FFF2-40B4-BE49-F238E27FC236}">
                <a16:creationId xmlns:a16="http://schemas.microsoft.com/office/drawing/2014/main" id="{F9519284-5DB0-BF40-B3BA-6A2E7B9B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67440" y="2113585"/>
            <a:ext cx="7060554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factorial non deposit quid pro quo hic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escorol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Olypian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quarrels et gorilla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congolium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 ad nauseum. Souvlaki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carborundum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pluribus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Defacto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lingo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igpay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atinlay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Marquee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incongruous feline nolo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contendre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Gratuitous octopus niacin, sodium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0D5E6-6C49-2AF0-A78C-37C565F212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road&#10;&#10;Description automatically generated">
            <a:extLst>
              <a:ext uri="{FF2B5EF4-FFF2-40B4-BE49-F238E27FC236}">
                <a16:creationId xmlns:a16="http://schemas.microsoft.com/office/drawing/2014/main" id="{020D1FC2-44CE-1A4E-9C75-9C38A8AC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47270" y="2110823"/>
            <a:ext cx="8687307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List Item #1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6D3AD-BE40-94A2-708E-004C2B3E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road&#10;&#10;Description automatically generated">
            <a:extLst>
              <a:ext uri="{FF2B5EF4-FFF2-40B4-BE49-F238E27FC236}">
                <a16:creationId xmlns:a16="http://schemas.microsoft.com/office/drawing/2014/main" id="{9C0C1EE7-3BB3-3C42-B612-87B697A2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5" y="-265066"/>
            <a:ext cx="1831418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11847207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12167346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707954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7230744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6551696" y="374417"/>
            <a:ext cx="295155" cy="129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7343389" y="2287519"/>
            <a:ext cx="4289612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C0B36459-ECA0-6A4C-BB27-B063DB74E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52" y="-559780"/>
            <a:ext cx="5404792" cy="81035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B889AE-1247-97CB-E6CF-102D5D35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34577" y="6263342"/>
            <a:ext cx="1417818" cy="3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19532</TotalTime>
  <Words>609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Courier New</vt:lpstr>
      <vt:lpstr>Gotham-Light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LETOURNEAU UNIVERSITY</dc:title>
  <dc:creator>Microsoft Office User</dc:creator>
  <cp:lastModifiedBy>Sara Bryan</cp:lastModifiedBy>
  <cp:revision>168</cp:revision>
  <cp:lastPrinted>2017-04-17T22:19:16Z</cp:lastPrinted>
  <dcterms:created xsi:type="dcterms:W3CDTF">2017-04-03T15:18:01Z</dcterms:created>
  <dcterms:modified xsi:type="dcterms:W3CDTF">2024-02-19T21:13:20Z</dcterms:modified>
</cp:coreProperties>
</file>